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7" r:id="rId3"/>
    <p:sldId id="275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3" r:id="rId14"/>
    <p:sldId id="267" r:id="rId15"/>
    <p:sldId id="268" r:id="rId16"/>
    <p:sldId id="274" r:id="rId17"/>
    <p:sldId id="269" r:id="rId18"/>
    <p:sldId id="270" r:id="rId19"/>
    <p:sldId id="271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072177" y="679938"/>
            <a:ext cx="6400068" cy="825378"/>
          </a:xfrm>
        </p:spPr>
        <p:txBody>
          <a:bodyPr/>
          <a:lstStyle/>
          <a:p>
            <a:r>
              <a:rPr lang="de-CH" dirty="0" smtClean="0"/>
              <a:t>Internet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things</a:t>
            </a:r>
            <a:r>
              <a:rPr lang="de-CH" dirty="0" smtClean="0"/>
              <a:t>	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2556363" y="2722807"/>
            <a:ext cx="7197237" cy="1661624"/>
          </a:xfrm>
        </p:spPr>
        <p:txBody>
          <a:bodyPr/>
          <a:lstStyle/>
          <a:p>
            <a:r>
              <a:rPr lang="de-CH" dirty="0" smtClean="0"/>
              <a:t>Ein </a:t>
            </a:r>
            <a:r>
              <a:rPr lang="de-CH" dirty="0" err="1" smtClean="0"/>
              <a:t>vortrag</a:t>
            </a:r>
            <a:r>
              <a:rPr lang="de-CH" dirty="0" smtClean="0"/>
              <a:t> von </a:t>
            </a:r>
            <a:r>
              <a:rPr lang="de-CH" dirty="0" err="1" smtClean="0"/>
              <a:t>boiis</a:t>
            </a:r>
            <a:r>
              <a:rPr lang="de-CH" dirty="0" smtClean="0"/>
              <a:t> (</a:t>
            </a:r>
            <a:r>
              <a:rPr lang="de-CH" dirty="0" err="1" smtClean="0"/>
              <a:t>domenico</a:t>
            </a:r>
            <a:r>
              <a:rPr lang="de-CH" dirty="0" smtClean="0"/>
              <a:t>, </a:t>
            </a:r>
            <a:r>
              <a:rPr lang="de-CH" dirty="0" err="1" smtClean="0"/>
              <a:t>olivier</a:t>
            </a:r>
            <a:r>
              <a:rPr lang="de-CH" dirty="0" smtClean="0"/>
              <a:t>, </a:t>
            </a:r>
            <a:r>
              <a:rPr lang="de-CH" dirty="0" err="1" smtClean="0"/>
              <a:t>jonas</a:t>
            </a:r>
            <a:r>
              <a:rPr lang="de-CH" dirty="0" smtClean="0"/>
              <a:t>, und </a:t>
            </a:r>
            <a:r>
              <a:rPr lang="de-CH" dirty="0" err="1" smtClean="0"/>
              <a:t>jan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69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141676" y="269632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mtClean="0"/>
              <a:t>Navigationssoftware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824" y="1644030"/>
            <a:ext cx="6625702" cy="44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327349" y="211016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mtClean="0"/>
              <a:t>Autonomes fahren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251" y="1689586"/>
            <a:ext cx="7298193" cy="46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352428" y="339969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mtClean="0"/>
              <a:t>Fragen?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27" y="1476645"/>
            <a:ext cx="10058400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2134328" y="2638287"/>
            <a:ext cx="8275761" cy="9174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 smtClean="0"/>
              <a:t>Autopilot</a:t>
            </a:r>
            <a:endParaRPr lang="de-DE" dirty="0"/>
          </a:p>
        </p:txBody>
      </p:sp>
      <p:sp>
        <p:nvSpPr>
          <p:cNvPr id="3" name="Untertitel 2"/>
          <p:cNvSpPr txBox="1">
            <a:spLocks/>
          </p:cNvSpPr>
          <p:nvPr/>
        </p:nvSpPr>
        <p:spPr>
          <a:xfrm>
            <a:off x="1876422" y="3555739"/>
            <a:ext cx="879157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dirty="0" smtClean="0"/>
              <a:t>Projektteil von </a:t>
            </a:r>
            <a:r>
              <a:rPr lang="de-CH" dirty="0"/>
              <a:t>J</a:t>
            </a:r>
            <a:r>
              <a:rPr lang="de-CH" dirty="0" smtClean="0"/>
              <a:t>onas Schöneberger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7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mtClean="0"/>
              <a:t>Automatische Züge</a:t>
            </a:r>
            <a:endParaRPr lang="de-CH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mtClean="0"/>
              <a:t>Die 5 Stufen</a:t>
            </a:r>
          </a:p>
          <a:p>
            <a:r>
              <a:rPr lang="de-CH" smtClean="0"/>
              <a:t>Halbautomatischer Zugbetrieb</a:t>
            </a:r>
          </a:p>
          <a:p>
            <a:r>
              <a:rPr lang="de-CH" smtClean="0"/>
              <a:t>Vollautomatischer Zugbetrieb</a:t>
            </a:r>
          </a:p>
          <a:p>
            <a:endParaRPr lang="de-CH" smtClean="0"/>
          </a:p>
          <a:p>
            <a:endParaRPr lang="de-CH" dirty="0"/>
          </a:p>
        </p:txBody>
      </p:sp>
      <p:pic>
        <p:nvPicPr>
          <p:cNvPr id="4" name="Picture 2" descr="http://media-cdn.sueddeutsche.de/image/sz.1.2207212/940x528?v=1415350066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69" y="3380456"/>
            <a:ext cx="5273842" cy="296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17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mtClean="0"/>
              <a:t>Autopilot im Flugzeug und im schiff</a:t>
            </a:r>
            <a:endParaRPr lang="de-CH" dirty="0"/>
          </a:p>
        </p:txBody>
      </p:sp>
      <p:pic>
        <p:nvPicPr>
          <p:cNvPr id="3" name="Picture 2" descr="https://i.ytimg.com/vi/12ri8gI_VRI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28" y="1766015"/>
            <a:ext cx="4555374" cy="256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img.nauticexpo.de/images_ne/photo-g/25387-250215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569" l="0" r="98960">
                        <a14:backgroundMark x1="24116" y1="5367" x2="24116" y2="5367"/>
                        <a14:backgroundMark x1="70478" y1="5367" x2="70478" y2="5367"/>
                        <a14:backgroundMark x1="23597" y1="94275" x2="23597" y2="94275"/>
                        <a14:backgroundMark x1="23909" y1="95349" x2="23909" y2="95349"/>
                        <a14:backgroundMark x1="70478" y1="94275" x2="70478" y2="94275"/>
                        <a14:backgroundMark x1="70894" y1="95707" x2="70894" y2="95707"/>
                        <a14:backgroundMark x1="70998" y1="95349" x2="70998" y2="95349"/>
                        <a14:backgroundMark x1="70894" y1="95886" x2="70894" y2="95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321" y="2906490"/>
            <a:ext cx="5726545" cy="332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77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2134328" y="2638287"/>
            <a:ext cx="8275761" cy="9174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 smtClean="0"/>
              <a:t>Haushaltsgeräte</a:t>
            </a:r>
            <a:endParaRPr lang="de-DE" dirty="0"/>
          </a:p>
        </p:txBody>
      </p:sp>
      <p:sp>
        <p:nvSpPr>
          <p:cNvPr id="3" name="Untertitel 2"/>
          <p:cNvSpPr txBox="1">
            <a:spLocks/>
          </p:cNvSpPr>
          <p:nvPr/>
        </p:nvSpPr>
        <p:spPr>
          <a:xfrm>
            <a:off x="1876422" y="3555739"/>
            <a:ext cx="879157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dirty="0" smtClean="0"/>
              <a:t>Projektteil von Jan Eymann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543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mtClean="0"/>
              <a:t>Sonos</a:t>
            </a:r>
            <a:endParaRPr lang="de-DE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mtClean="0"/>
              <a:t>Sonos Play:1</a:t>
            </a:r>
          </a:p>
          <a:p>
            <a:r>
              <a:rPr lang="de-CH" smtClean="0"/>
              <a:t>Sonos Play:5</a:t>
            </a:r>
          </a:p>
          <a:p>
            <a:r>
              <a:rPr lang="de-CH" smtClean="0"/>
              <a:t>Sonos Playbase/Playbar</a:t>
            </a:r>
          </a:p>
          <a:p>
            <a:r>
              <a:rPr lang="de-CH" smtClean="0"/>
              <a:t>SUB</a:t>
            </a:r>
          </a:p>
          <a:p>
            <a:r>
              <a:rPr lang="de-CH" smtClean="0"/>
              <a:t>Connect (AMP)</a:t>
            </a:r>
            <a:endParaRPr lang="de-DE" dirty="0"/>
          </a:p>
        </p:txBody>
      </p:sp>
      <p:pic>
        <p:nvPicPr>
          <p:cNvPr id="4" name="Picture 6" descr="Sonos PLAY:1 black front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6681">
            <a:off x="4973759" y="936503"/>
            <a:ext cx="1712912" cy="171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http://demandware.edgesuite.net/sits_pod40/dw/image/v2/ABCG_PRD/on/demandware.static/-/Sites-sonos-master/default/dwaf4ad917/images/play5/play5-blk-angle.png?sw=900&amp;sh=900&amp;sm=f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8827">
            <a:off x="8455515" y="612444"/>
            <a:ext cx="1704534" cy="170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Sonos PLAYBASE in Schwarz (Schrägansicht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541">
            <a:off x="6185148" y="2340223"/>
            <a:ext cx="2790434" cy="279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demandware.edgesuite.net/sits_pod40/dw/image/v2/ABCG_PRD/on/demandware.static/-/Sites-sonos-master/default/dwbb349e80/images/sub/sub-front.png?sw=900&amp;sh=900&amp;sm=f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9416">
            <a:off x="9074317" y="4238846"/>
            <a:ext cx="1965097" cy="196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demandware.edgesuite.net/sits_pod40/dw/image/v2/ABCG_PRD/on/demandware.static/-/Sites-sonos-master/default/dw00cb461e/images/connect/connect-front.png?sw=900&amp;sh=900&amp;sm=f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0280">
            <a:off x="3747322" y="4160455"/>
            <a:ext cx="2121877" cy="21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05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mtClean="0"/>
              <a:t>Amazon Echo/Alexa</a:t>
            </a:r>
            <a:endParaRPr lang="de-CH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mtClean="0"/>
              <a:t>Alexa</a:t>
            </a:r>
          </a:p>
          <a:p>
            <a:r>
              <a:rPr lang="de-CH" smtClean="0"/>
              <a:t>Echo</a:t>
            </a:r>
          </a:p>
          <a:p>
            <a:r>
              <a:rPr lang="de-CH" smtClean="0"/>
              <a:t>Audioqualität</a:t>
            </a:r>
          </a:p>
          <a:p>
            <a:r>
              <a:rPr lang="de-CH" smtClean="0"/>
              <a:t>Wlan Verbindung</a:t>
            </a:r>
            <a:endParaRPr lang="de-DE" dirty="0"/>
          </a:p>
        </p:txBody>
      </p:sp>
      <p:pic>
        <p:nvPicPr>
          <p:cNvPr id="4" name="Picture 6" descr="Bildergebnis für amazon ech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3815">
            <a:off x="5737376" y="2070771"/>
            <a:ext cx="3715271" cy="26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56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mtClean="0"/>
              <a:t>WeMo Insight Switch</a:t>
            </a:r>
            <a:endParaRPr lang="de-DE" dirty="0"/>
          </a:p>
        </p:txBody>
      </p:sp>
      <p:pic>
        <p:nvPicPr>
          <p:cNvPr id="3" name="Picture 2" descr="https://assets.pcmag.com/media/images/418599-belkin-wemo-insight-switch.jpg?thumb=y&amp;width=355&amp;height=6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911" y="3926051"/>
            <a:ext cx="1381289" cy="245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belkin.com/images/productmt/713126/3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33375">
            <a:off x="7860701" y="1745398"/>
            <a:ext cx="2028471" cy="202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www.belkin.com/resources/img/press/hi-res/F7D76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2822">
            <a:off x="2161096" y="2414150"/>
            <a:ext cx="2004402" cy="200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73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smtClean="0"/>
              <a:t>Inhaltsverzeichnis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412" y="2321676"/>
            <a:ext cx="9905999" cy="3541714"/>
          </a:xfrm>
        </p:spPr>
        <p:txBody>
          <a:bodyPr>
            <a:normAutofit/>
          </a:bodyPr>
          <a:lstStyle/>
          <a:p>
            <a:r>
              <a:rPr lang="de-CH" sz="2000" dirty="0" smtClean="0"/>
              <a:t>SMARTWATCH</a:t>
            </a:r>
          </a:p>
          <a:p>
            <a:r>
              <a:rPr lang="de-CH" sz="2000" dirty="0" smtClean="0"/>
              <a:t>SELBSTÄNDIGES FAHREN</a:t>
            </a:r>
          </a:p>
          <a:p>
            <a:r>
              <a:rPr lang="de-CH" sz="2000" dirty="0" smtClean="0"/>
              <a:t>AUTOMATISCHE ZÜGE (AUTOPILOT)</a:t>
            </a:r>
          </a:p>
          <a:p>
            <a:r>
              <a:rPr lang="de-CH" sz="2000" dirty="0" smtClean="0"/>
              <a:t>HAUSHALTSGERÄTE</a:t>
            </a:r>
          </a:p>
          <a:p>
            <a:endParaRPr lang="de-CH" sz="2000" dirty="0" smtClean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92234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6" name="Picture 2" descr="https://media.tenor.com/images/12d0760bb030b9a64b839412633837d5/teno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237" y="1357803"/>
            <a:ext cx="7514349" cy="339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67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2134328" y="2638287"/>
            <a:ext cx="8275761" cy="9174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 smtClean="0"/>
              <a:t>Smartwatch</a:t>
            </a:r>
            <a:endParaRPr lang="de-DE" dirty="0"/>
          </a:p>
        </p:txBody>
      </p:sp>
      <p:sp>
        <p:nvSpPr>
          <p:cNvPr id="3" name="Untertitel 2"/>
          <p:cNvSpPr txBox="1">
            <a:spLocks/>
          </p:cNvSpPr>
          <p:nvPr/>
        </p:nvSpPr>
        <p:spPr>
          <a:xfrm>
            <a:off x="1876422" y="3555739"/>
            <a:ext cx="879157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dirty="0" smtClean="0"/>
              <a:t>Projektteil von Domenico Winkelmann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394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 rot="21029279">
            <a:off x="3341134" y="4525097"/>
            <a:ext cx="7073174" cy="17479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8000" dirty="0" smtClean="0"/>
              <a:t>Smartwatch</a:t>
            </a:r>
            <a:endParaRPr lang="de-DE" sz="8000" dirty="0"/>
          </a:p>
        </p:txBody>
      </p:sp>
      <p:pic>
        <p:nvPicPr>
          <p:cNvPr id="3" name="Picture 8" descr="Bildergebnis für smartwatch apple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8719">
            <a:off x="3338698" y="710214"/>
            <a:ext cx="4780409" cy="398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64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Facts zur smartwatch	</a:t>
            </a:r>
            <a:endParaRPr lang="de-DE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1141412" y="2249487"/>
            <a:ext cx="5436645" cy="354171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000" smtClean="0"/>
              <a:t>Praktisches Gadget für den Alltag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3000" smtClean="0"/>
          </a:p>
          <a:p>
            <a:r>
              <a:rPr lang="de-DE" sz="3000" smtClean="0"/>
              <a:t>Pebble</a:t>
            </a:r>
          </a:p>
          <a:p>
            <a:endParaRPr lang="de-DE" dirty="0"/>
          </a:p>
        </p:txBody>
      </p:sp>
      <p:pic>
        <p:nvPicPr>
          <p:cNvPr id="4" name="Bild 2" descr="Bildergebnis für smartwatches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9392"/>
          <a:stretch/>
        </p:blipFill>
        <p:spPr bwMode="auto">
          <a:xfrm>
            <a:off x="6687475" y="2249487"/>
            <a:ext cx="4630203" cy="29294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Bildergebnis für pebbl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865" y="2328129"/>
            <a:ext cx="4462813" cy="2509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63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mtClean="0"/>
              <a:t>Apple Watch vs. Samsung gear </a:t>
            </a:r>
            <a:endParaRPr lang="de-DE" dirty="0"/>
          </a:p>
        </p:txBody>
      </p:sp>
      <p:pic>
        <p:nvPicPr>
          <p:cNvPr id="3" name="Picture 6" descr="Bildergebnis für apple watch series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7016">
            <a:off x="6354934" y="2052422"/>
            <a:ext cx="3831394" cy="367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2516">
            <a:off x="1020125" y="2255027"/>
            <a:ext cx="4353416" cy="3265062"/>
          </a:xfrm>
          <a:prstGeom prst="rect">
            <a:avLst/>
          </a:prstGeom>
        </p:spPr>
      </p:pic>
      <p:pic>
        <p:nvPicPr>
          <p:cNvPr id="5" name="Punch -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64" end="1125.1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69633" y="7164243"/>
            <a:ext cx="487363" cy="501626"/>
          </a:xfrm>
          <a:prstGeom prst="rect">
            <a:avLst/>
          </a:prstGeom>
        </p:spPr>
      </p:pic>
      <p:pic>
        <p:nvPicPr>
          <p:cNvPr id="6" name="Punch -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64" end="1125.1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86199" y="7261897"/>
            <a:ext cx="487363" cy="501626"/>
          </a:xfrm>
          <a:prstGeom prst="rect">
            <a:avLst/>
          </a:prstGeom>
        </p:spPr>
      </p:pic>
      <p:pic>
        <p:nvPicPr>
          <p:cNvPr id="7" name="Picture 2" descr="Bildergebnis für v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840" y="3133202"/>
            <a:ext cx="1682103" cy="168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unch -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64" end="1125.1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77491" y="7325520"/>
            <a:ext cx="487363" cy="5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8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23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46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45122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45122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2134328" y="2638287"/>
            <a:ext cx="8275761" cy="9174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mtClean="0"/>
              <a:t>Selbständiges fahren</a:t>
            </a:r>
            <a:endParaRPr lang="de-DE" dirty="0"/>
          </a:p>
        </p:txBody>
      </p:sp>
      <p:sp>
        <p:nvSpPr>
          <p:cNvPr id="3" name="Untertitel 2"/>
          <p:cNvSpPr txBox="1">
            <a:spLocks/>
          </p:cNvSpPr>
          <p:nvPr/>
        </p:nvSpPr>
        <p:spPr>
          <a:xfrm>
            <a:off x="1876422" y="3555739"/>
            <a:ext cx="8791575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smtClean="0"/>
              <a:t>Projektteil von Olivier Winkler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71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/>
          </p:cNvSpPr>
          <p:nvPr/>
        </p:nvSpPr>
        <p:spPr>
          <a:xfrm>
            <a:off x="1582825" y="322093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dirty="0" smtClean="0"/>
              <a:t>Wie kann ein </a:t>
            </a:r>
            <a:r>
              <a:rPr lang="de-CH" dirty="0" err="1" smtClean="0"/>
              <a:t>auto</a:t>
            </a:r>
            <a:r>
              <a:rPr lang="de-CH" dirty="0" smtClean="0"/>
              <a:t> selbständig fahren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27" y="1947344"/>
            <a:ext cx="7117597" cy="3301774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942727" y="5249118"/>
            <a:ext cx="3186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smtClean="0"/>
              <a:t>Sensoren bei einem Tesla </a:t>
            </a:r>
            <a:endParaRPr lang="de-DE" sz="2000" dirty="0"/>
          </a:p>
        </p:txBody>
      </p:sp>
      <p:sp>
        <p:nvSpPr>
          <p:cNvPr id="5" name="Textfeld 4"/>
          <p:cNvSpPr txBox="1"/>
          <p:nvPr/>
        </p:nvSpPr>
        <p:spPr>
          <a:xfrm>
            <a:off x="3635287" y="1653981"/>
            <a:ext cx="5801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8 Kameras</a:t>
            </a:r>
            <a:r>
              <a:rPr lang="de-DE" dirty="0" smtClean="0"/>
              <a:t> mit 360° Gradumsicht mit bis zu 250m Reichweite</a:t>
            </a:r>
            <a:endParaRPr lang="de-CH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818306" y="3413565"/>
            <a:ext cx="224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12 Ultraschallsensoren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908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19" y="1252052"/>
            <a:ext cx="7607172" cy="428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128</Words>
  <Application>Microsoft Office PowerPoint</Application>
  <PresentationFormat>Breitbild</PresentationFormat>
  <Paragraphs>45</Paragraphs>
  <Slides>20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Tw Cen MT</vt:lpstr>
      <vt:lpstr>Schaltkreis</vt:lpstr>
      <vt:lpstr>Internet of things </vt:lpstr>
      <vt:lpstr>Inhaltsverzeichnis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</dc:title>
  <dc:creator>Olivier Etienne Winkler</dc:creator>
  <cp:lastModifiedBy>Olivier Etienne Winkler</cp:lastModifiedBy>
  <cp:revision>22</cp:revision>
  <dcterms:created xsi:type="dcterms:W3CDTF">2017-09-27T13:59:52Z</dcterms:created>
  <dcterms:modified xsi:type="dcterms:W3CDTF">2017-09-27T14:26:47Z</dcterms:modified>
</cp:coreProperties>
</file>